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8AA5"/>
    <a:srgbClr val="004D9E"/>
    <a:srgbClr val="FCA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97"/>
    <p:restoredTop sz="94707"/>
  </p:normalViewPr>
  <p:slideViewPr>
    <p:cSldViewPr snapToGrid="0">
      <p:cViewPr varScale="1">
        <p:scale>
          <a:sx n="145" d="100"/>
          <a:sy n="145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19/12/2025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richard-wood-aa647188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carO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 14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environmental science.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080096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Julie Smith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ADAS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Will Pearse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Imperial College London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6" name="Picture 2" descr="Imperial College London">
            <a:extLst>
              <a:ext uri="{FF2B5EF4-FFF2-40B4-BE49-F238E27FC236}">
                <a16:creationId xmlns:a16="http://schemas.microsoft.com/office/drawing/2014/main" id="{4802448D-BB6D-50E4-78C6-905B065D6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4500"/>
            <a:ext cx="1620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AS">
            <a:extLst>
              <a:ext uri="{FF2B5EF4-FFF2-40B4-BE49-F238E27FC236}">
                <a16:creationId xmlns:a16="http://schemas.microsoft.com/office/drawing/2014/main" id="{A4AF371A-4318-2B4B-C324-DAA97775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9" y="1690688"/>
            <a:ext cx="755079" cy="6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Environmental Challenges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environmental challenges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Will Pearse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8A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000" dirty="0"/>
              <a:t>, that can be cloned, edited and then collated by contest organisers, using our </a:t>
            </a:r>
            <a:r>
              <a:rPr lang="en-GB" sz="2000" dirty="0">
                <a:solidFill>
                  <a:srgbClr val="00BB6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000" dirty="0">
                <a:solidFill>
                  <a:srgbClr val="00BB64"/>
                </a:solidFill>
              </a:rPr>
              <a:t>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aligned to the identified key challenges.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Key Environmental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07562"/>
              </p:ext>
            </p:extLst>
          </p:nvPr>
        </p:nvGraphicFramePr>
        <p:xfrm>
          <a:off x="838200" y="1825625"/>
          <a:ext cx="1051559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10:10-10:35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</a:rPr>
                        <a:t>Julie Smith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10:35-11:00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</a:rPr>
                        <a:t>Will Pearse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https://</a:t>
            </a:r>
            <a:r>
              <a:rPr lang="en-GB" b="1" dirty="0" err="1"/>
              <a:t>shorturl.at</a:t>
            </a:r>
            <a:r>
              <a:rPr lang="en-GB" b="1" dirty="0"/>
              <a:t>/</a:t>
            </a:r>
            <a:r>
              <a:rPr lang="en-GB" b="1" dirty="0" err="1"/>
              <a:t>carOR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www.sphere-ppl.org</a:t>
            </a:r>
            <a:r>
              <a:rPr lang="en-GB" dirty="0">
                <a:solidFill>
                  <a:srgbClr val="00BB64"/>
                </a:solidFill>
              </a:rPr>
              <a:t> </a:t>
            </a:r>
            <a:r>
              <a:rPr lang="en-GB" dirty="0"/>
              <a:t>or email the team at </a:t>
            </a:r>
            <a:r>
              <a:rPr lang="en-GB" b="0" i="0" u="sng" dirty="0">
                <a:solidFill>
                  <a:srgbClr val="00BB64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</a:t>
            </a:r>
            <a:r>
              <a:rPr lang="en-GB" dirty="0">
                <a:solidFill>
                  <a:srgbClr val="00BB64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https://shorturl.at/carOR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CUT TO WILL 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FCA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1930</Words>
  <Application>Microsoft Macintosh PowerPoint</Application>
  <PresentationFormat>Widescreen</PresentationFormat>
  <Paragraphs>275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CUT TO WILL P SLIDES</vt:lpstr>
      <vt:lpstr>Outcomes of the Day</vt:lpstr>
      <vt:lpstr>Keynotes</vt:lpstr>
      <vt:lpstr>Keynotes</vt:lpstr>
      <vt:lpstr>Coffee Break</vt:lpstr>
      <vt:lpstr>Activity 1 - Identifying Key Environmental Challenges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Environmental Challenges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Alex Rabeau</cp:lastModifiedBy>
  <cp:revision>58</cp:revision>
  <dcterms:created xsi:type="dcterms:W3CDTF">2025-01-07T08:59:03Z</dcterms:created>
  <dcterms:modified xsi:type="dcterms:W3CDTF">2025-12-19T17:37:27Z</dcterms:modified>
</cp:coreProperties>
</file>